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2" r:id="rId4"/>
    <p:sldId id="263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5" autoAdjust="0"/>
    <p:restoredTop sz="94698" autoAdjust="0"/>
  </p:normalViewPr>
  <p:slideViewPr>
    <p:cSldViewPr>
      <p:cViewPr>
        <p:scale>
          <a:sx n="100" d="100"/>
          <a:sy n="100" d="100"/>
        </p:scale>
        <p:origin x="-58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713D3-FEDF-480C-B9B1-8016880EA5DB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EE869-0B79-44CF-A4EC-60E0EFA31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2D2AE1-2495-4521-AABB-BC892F7B1723}" type="slidenum">
              <a:rPr lang="ru-RU" smtClean="0">
                <a:latin typeface="Arial" pitchFamily="34" charset="0"/>
              </a:rPr>
              <a:pPr/>
              <a:t>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E8625-44BF-4879-9C84-9CC739E75D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258A8-22F6-4E95-B2F4-B390C1C533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5AC4F-8FFC-4683-9BBA-49EA695812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0315-380B-427C-B06E-F51391069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9F1E4-0AF5-47A0-8474-2A47B96421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0115B-45D5-42BB-81B7-05BED35191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3DEA4-8F12-4EC1-8975-D58B0FA7C0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2432E-A542-4260-AF77-98F4F4872F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3B247-4D64-4657-A5FC-FB3863B11D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665F-5D32-4384-BE4C-C959F8C2C7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A58DD-0316-4A44-BA63-C3A358B542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83F60-CF6C-407B-ABB5-0FBF2ADB71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D58602-4690-48E8-8124-6598EE8EC71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338" y="1988840"/>
            <a:ext cx="8856662" cy="287337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О подготовке специалистов НК и соответствии НТД современным требованиям техники неразрушающего контроля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dirty="0" smtClean="0"/>
              <a:t>Докладчик: </a:t>
            </a:r>
            <a:r>
              <a:rPr lang="ru-RU" sz="2000" dirty="0" err="1" smtClean="0"/>
              <a:t>Пилин</a:t>
            </a:r>
            <a:r>
              <a:rPr lang="ru-RU" sz="2000" dirty="0" smtClean="0"/>
              <a:t> Б.П.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88913"/>
            <a:ext cx="8856662" cy="287337"/>
          </a:xfrm>
        </p:spPr>
        <p:txBody>
          <a:bodyPr/>
          <a:lstStyle/>
          <a:p>
            <a:r>
              <a:rPr lang="ru-RU" sz="4000" dirty="0"/>
              <a:t>Как  мы знаем математику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b="15767"/>
          <a:stretch>
            <a:fillRect/>
          </a:stretch>
        </p:blipFill>
        <p:spPr bwMode="auto">
          <a:xfrm>
            <a:off x="2123729" y="620688"/>
            <a:ext cx="5236261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727075"/>
          </a:xfrm>
        </p:spPr>
        <p:txBody>
          <a:bodyPr/>
          <a:lstStyle/>
          <a:p>
            <a:pPr algn="ctr"/>
            <a:r>
              <a:rPr lang="ru-RU" sz="3600" b="1">
                <a:solidFill>
                  <a:schemeClr val="bg2"/>
                </a:solidFill>
                <a:cs typeface="Times New Roman" pitchFamily="18" charset="0"/>
              </a:rPr>
              <a:t>Результаты деятельности по </a:t>
            </a:r>
            <a:br>
              <a:rPr lang="ru-RU" sz="3600" b="1">
                <a:solidFill>
                  <a:schemeClr val="bg2"/>
                </a:solidFill>
                <a:cs typeface="Times New Roman" pitchFamily="18" charset="0"/>
              </a:rPr>
            </a:br>
            <a:r>
              <a:rPr lang="ru-RU" sz="3600" b="1">
                <a:solidFill>
                  <a:schemeClr val="bg2"/>
                </a:solidFill>
                <a:cs typeface="Times New Roman" pitchFamily="18" charset="0"/>
              </a:rPr>
              <a:t>аттестации персонала</a:t>
            </a:r>
            <a:r>
              <a:rPr lang="ru-RU" sz="2800" b="1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>
              <a:solidFill>
                <a:srgbClr val="66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228600" y="1143000"/>
            <a:ext cx="87630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/>
            <a:r>
              <a:rPr lang="ru-RU" sz="1400" b="1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 </a:t>
            </a:r>
          </a:p>
        </p:txBody>
      </p:sp>
      <p:sp>
        <p:nvSpPr>
          <p:cNvPr id="136196" name="Содержимое 2"/>
          <p:cNvSpPr>
            <a:spLocks/>
          </p:cNvSpPr>
          <p:nvPr/>
        </p:nvSpPr>
        <p:spPr bwMode="auto">
          <a:xfrm>
            <a:off x="441325" y="1989138"/>
            <a:ext cx="81819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22" tIns="51211" rIns="102422" bIns="51211"/>
          <a:lstStyle/>
          <a:p>
            <a:pPr marL="381000" indent="-381000" defTabSz="10175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400" b="1">
                <a:latin typeface="Arial Narrow" pitchFamily="34" charset="0"/>
              </a:rPr>
              <a:t>Количество Независимых органов по аттестации персонала:</a:t>
            </a:r>
          </a:p>
          <a:p>
            <a:pPr marL="381000" indent="-381000" defTabSz="10175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400" b="1">
                <a:latin typeface="Arial Narrow" pitchFamily="34" charset="0"/>
              </a:rPr>
              <a:t>НК – 38</a:t>
            </a:r>
          </a:p>
          <a:p>
            <a:pPr marL="381000" indent="-381000" defTabSz="10175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400" b="1">
                <a:latin typeface="Arial Narrow" pitchFamily="34" charset="0"/>
              </a:rPr>
              <a:t>ЛРИ – 14</a:t>
            </a:r>
          </a:p>
          <a:p>
            <a:pPr marL="381000" indent="-381000" defTabSz="10175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400" b="1">
                <a:latin typeface="Arial Narrow" pitchFamily="34" charset="0"/>
              </a:rPr>
              <a:t>АЛ – 2</a:t>
            </a:r>
          </a:p>
          <a:p>
            <a:pPr marL="381000" indent="-381000" defTabSz="10175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400" b="1">
                <a:latin typeface="Arial Narrow" pitchFamily="34" charset="0"/>
              </a:rPr>
              <a:t>НОА – 27</a:t>
            </a:r>
          </a:p>
          <a:p>
            <a:pPr marL="381000" indent="-381000" defTabSz="10175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400" b="1">
                <a:latin typeface="Arial Narrow" pitchFamily="34" charset="0"/>
              </a:rPr>
              <a:t>Количество аттестованных специалистов НК в Реестре на 01.09.2014 г. – 54655 (на 30.09.2013 г. - </a:t>
            </a:r>
            <a:r>
              <a:rPr lang="ru-RU" sz="2400" b="1">
                <a:solidFill>
                  <a:srgbClr val="FF3300"/>
                </a:solidFill>
                <a:latin typeface="Arial Narrow" pitchFamily="34" charset="0"/>
              </a:rPr>
              <a:t>47123</a:t>
            </a:r>
            <a:r>
              <a:rPr lang="ru-RU" sz="2400" b="1">
                <a:latin typeface="Arial Narrow" pitchFamily="34" charset="0"/>
              </a:rPr>
              <a:t> чел.)</a:t>
            </a:r>
          </a:p>
        </p:txBody>
      </p:sp>
      <p:sp>
        <p:nvSpPr>
          <p:cNvPr id="136198" name="Oval 6"/>
          <p:cNvSpPr>
            <a:spLocks noChangeArrowheads="1"/>
          </p:cNvSpPr>
          <p:nvPr/>
        </p:nvSpPr>
        <p:spPr bwMode="auto">
          <a:xfrm>
            <a:off x="8610600" y="6478588"/>
            <a:ext cx="533400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5" tIns="45712" rIns="91425" bIns="45712" anchor="ctr"/>
          <a:lstStyle/>
          <a:p>
            <a:pPr algn="ctr"/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19</a:t>
            </a:r>
          </a:p>
        </p:txBody>
      </p:sp>
      <p:pic>
        <p:nvPicPr>
          <p:cNvPr id="136199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9150" y="66675"/>
            <a:ext cx="6572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395288" y="376238"/>
            <a:ext cx="8475662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is" pitchFamily="2" charset="0"/>
              </a:rPr>
              <a:t>СТРУКТУРА ВЛИЯНИЯ ЧЕЛОВЕЧЕСКОГО </a:t>
            </a:r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is" pitchFamily="2" charset="0"/>
            </a:endParaRPr>
          </a:p>
          <a:p>
            <a:pPr algn="ctr">
              <a:defRPr/>
            </a:pPr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is" pitchFamily="2" charset="0"/>
              </a:rPr>
              <a:t>ФАКТОРА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is" pitchFamily="2" charset="0"/>
              </a:rPr>
              <a:t> </a:t>
            </a:r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is" pitchFamily="2" charset="0"/>
              </a:rPr>
              <a:t>В АНАЛИЗЕ РИСКОВ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ph/>
          </p:nvPr>
        </p:nvGraphicFramePr>
        <p:xfrm>
          <a:off x="468313" y="1412875"/>
          <a:ext cx="8064500" cy="4608513"/>
        </p:xfrm>
        <a:graphic>
          <a:graphicData uri="http://schemas.openxmlformats.org/presentationml/2006/ole">
            <p:oleObj spid="_x0000_s1026" name="CorelDRAW" r:id="rId4" imgW="6896160" imgH="4324320" progId="">
              <p:embed/>
            </p:oleObj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258888" y="6021388"/>
            <a:ext cx="7277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Объекты гражданской инфраструктуры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74688"/>
            <a:ext cx="9036050" cy="1143001"/>
          </a:xfrm>
        </p:spPr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6192838"/>
          </a:xfrm>
        </p:spPr>
        <p:txBody>
          <a:bodyPr/>
          <a:lstStyle/>
          <a:p>
            <a:endParaRPr lang="ru-RU"/>
          </a:p>
        </p:txBody>
      </p:sp>
      <p:pic>
        <p:nvPicPr>
          <p:cNvPr id="3076" name="Picture 4" descr="Лист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0"/>
            <a:ext cx="9648825" cy="6821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76250"/>
            <a:ext cx="7272337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 sz="5400"/>
              <a:t>  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63</Words>
  <Application>Microsoft Office PowerPoint</Application>
  <PresentationFormat>Экран (4:3)</PresentationFormat>
  <Paragraphs>19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Оформление по умолчанию</vt:lpstr>
      <vt:lpstr>CorelDRAW</vt:lpstr>
      <vt:lpstr>  О подготовке специалистов НК и соответствии НТД современным требованиям техники неразрушающего контроля  Докладчик: Пилин Б.П.</vt:lpstr>
      <vt:lpstr>Как  мы знаем математику</vt:lpstr>
      <vt:lpstr>Результаты деятельности по  аттестации персонала 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 мы знаем математику</dc:title>
  <dc:creator>User0_Lab18</dc:creator>
  <cp:lastModifiedBy>Мешкова Светлана</cp:lastModifiedBy>
  <cp:revision>10</cp:revision>
  <dcterms:created xsi:type="dcterms:W3CDTF">2014-09-23T12:46:34Z</dcterms:created>
  <dcterms:modified xsi:type="dcterms:W3CDTF">2014-10-09T08:44:07Z</dcterms:modified>
</cp:coreProperties>
</file>